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6858000" cy="9906000" type="A4"/>
  <p:notesSz cx="6888163" cy="10020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507" y="-49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6BB69-A342-4D0A-9548-FCA574D3312A}" type="datetimeFigureOut">
              <a:rPr lang="en-US" smtClean="0"/>
              <a:t>11/24/2019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7DF73-6A2B-4A7A-BE49-940FDE243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243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6BB69-A342-4D0A-9548-FCA574D3312A}" type="datetimeFigureOut">
              <a:rPr lang="en-US" smtClean="0"/>
              <a:t>11/24/2019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7DF73-6A2B-4A7A-BE49-940FDE243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388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6BB69-A342-4D0A-9548-FCA574D3312A}" type="datetimeFigureOut">
              <a:rPr lang="en-US" smtClean="0"/>
              <a:t>11/24/2019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7DF73-6A2B-4A7A-BE49-940FDE243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025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6BB69-A342-4D0A-9548-FCA574D3312A}" type="datetimeFigureOut">
              <a:rPr lang="en-US" smtClean="0"/>
              <a:t>11/24/2019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7DF73-6A2B-4A7A-BE49-940FDE243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978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6BB69-A342-4D0A-9548-FCA574D3312A}" type="datetimeFigureOut">
              <a:rPr lang="en-US" smtClean="0"/>
              <a:t>11/24/2019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7DF73-6A2B-4A7A-BE49-940FDE243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063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6BB69-A342-4D0A-9548-FCA574D3312A}" type="datetimeFigureOut">
              <a:rPr lang="en-US" smtClean="0"/>
              <a:t>11/24/2019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7DF73-6A2B-4A7A-BE49-940FDE243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6146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6BB69-A342-4D0A-9548-FCA574D3312A}" type="datetimeFigureOut">
              <a:rPr lang="en-US" smtClean="0"/>
              <a:t>11/24/2019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7DF73-6A2B-4A7A-BE49-940FDE243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529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6BB69-A342-4D0A-9548-FCA574D3312A}" type="datetimeFigureOut">
              <a:rPr lang="en-US" smtClean="0"/>
              <a:t>11/24/2019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7DF73-6A2B-4A7A-BE49-940FDE243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488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6BB69-A342-4D0A-9548-FCA574D3312A}" type="datetimeFigureOut">
              <a:rPr lang="en-US" smtClean="0"/>
              <a:t>11/24/2019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7DF73-6A2B-4A7A-BE49-940FDE243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0383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6BB69-A342-4D0A-9548-FCA574D3312A}" type="datetimeFigureOut">
              <a:rPr lang="en-US" smtClean="0"/>
              <a:t>11/24/2019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7DF73-6A2B-4A7A-BE49-940FDE243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9828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6BB69-A342-4D0A-9548-FCA574D3312A}" type="datetimeFigureOut">
              <a:rPr lang="en-US" smtClean="0"/>
              <a:t>11/24/2019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E7DF73-6A2B-4A7A-BE49-940FDE243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371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F6BB69-A342-4D0A-9548-FCA574D3312A}" type="datetimeFigureOut">
              <a:rPr lang="en-US" smtClean="0"/>
              <a:t>11/24/2019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E7DF73-6A2B-4A7A-BE49-940FDE2432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901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34"/>
          <p:cNvSpPr/>
          <p:nvPr/>
        </p:nvSpPr>
        <p:spPr>
          <a:xfrm>
            <a:off x="1" y="0"/>
            <a:ext cx="6857999" cy="2902225"/>
          </a:xfrm>
          <a:custGeom>
            <a:avLst/>
            <a:gdLst>
              <a:gd name="connsiteX0" fmla="*/ 1257237 w 6857999"/>
              <a:gd name="connsiteY0" fmla="*/ 314960 h 2902225"/>
              <a:gd name="connsiteX1" fmla="*/ 637477 w 6857999"/>
              <a:gd name="connsiteY1" fmla="*/ 949960 h 2902225"/>
              <a:gd name="connsiteX2" fmla="*/ 1257237 w 6857999"/>
              <a:gd name="connsiteY2" fmla="*/ 1584960 h 2902225"/>
              <a:gd name="connsiteX3" fmla="*/ 1876997 w 6857999"/>
              <a:gd name="connsiteY3" fmla="*/ 949960 h 2902225"/>
              <a:gd name="connsiteX4" fmla="*/ 1257237 w 6857999"/>
              <a:gd name="connsiteY4" fmla="*/ 314960 h 2902225"/>
              <a:gd name="connsiteX5" fmla="*/ 0 w 6857999"/>
              <a:gd name="connsiteY5" fmla="*/ 0 h 2902225"/>
              <a:gd name="connsiteX6" fmla="*/ 6857999 w 6857999"/>
              <a:gd name="connsiteY6" fmla="*/ 0 h 2902225"/>
              <a:gd name="connsiteX7" fmla="*/ 6857999 w 6857999"/>
              <a:gd name="connsiteY7" fmla="*/ 1440481 h 2902225"/>
              <a:gd name="connsiteX8" fmla="*/ 6057858 w 6857999"/>
              <a:gd name="connsiteY8" fmla="*/ 670032 h 2902225"/>
              <a:gd name="connsiteX9" fmla="*/ 5628222 w 6857999"/>
              <a:gd name="connsiteY9" fmla="*/ 501512 h 2902225"/>
              <a:gd name="connsiteX10" fmla="*/ 5205260 w 6857999"/>
              <a:gd name="connsiteY10" fmla="*/ 686151 h 2902225"/>
              <a:gd name="connsiteX11" fmla="*/ 3896447 w 6857999"/>
              <a:gd name="connsiteY11" fmla="*/ 2045403 h 2902225"/>
              <a:gd name="connsiteX12" fmla="*/ 3335133 w 6857999"/>
              <a:gd name="connsiteY12" fmla="*/ 1504918 h 2902225"/>
              <a:gd name="connsiteX13" fmla="*/ 2482534 w 6857999"/>
              <a:gd name="connsiteY13" fmla="*/ 1521036 h 2902225"/>
              <a:gd name="connsiteX14" fmla="*/ 1152599 w 6857999"/>
              <a:gd name="connsiteY14" fmla="*/ 2902225 h 2902225"/>
              <a:gd name="connsiteX15" fmla="*/ 0 w 6857999"/>
              <a:gd name="connsiteY15" fmla="*/ 2902225 h 2902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857999" h="2902225">
                <a:moveTo>
                  <a:pt x="1257237" y="314960"/>
                </a:moveTo>
                <a:cubicBezTo>
                  <a:pt x="914953" y="314960"/>
                  <a:pt x="637477" y="599259"/>
                  <a:pt x="637477" y="949960"/>
                </a:cubicBezTo>
                <a:cubicBezTo>
                  <a:pt x="637477" y="1300661"/>
                  <a:pt x="914953" y="1584960"/>
                  <a:pt x="1257237" y="1584960"/>
                </a:cubicBezTo>
                <a:cubicBezTo>
                  <a:pt x="1599521" y="1584960"/>
                  <a:pt x="1876997" y="1300661"/>
                  <a:pt x="1876997" y="949960"/>
                </a:cubicBezTo>
                <a:cubicBezTo>
                  <a:pt x="1876997" y="599259"/>
                  <a:pt x="1599521" y="314960"/>
                  <a:pt x="1257237" y="314960"/>
                </a:cubicBezTo>
                <a:close/>
                <a:moveTo>
                  <a:pt x="0" y="0"/>
                </a:moveTo>
                <a:lnTo>
                  <a:pt x="6857999" y="0"/>
                </a:lnTo>
                <a:lnTo>
                  <a:pt x="6857999" y="1440481"/>
                </a:lnTo>
                <a:lnTo>
                  <a:pt x="6057858" y="670032"/>
                </a:lnTo>
                <a:cubicBezTo>
                  <a:pt x="5937914" y="554538"/>
                  <a:pt x="5782512" y="498595"/>
                  <a:pt x="5628222" y="501512"/>
                </a:cubicBezTo>
                <a:cubicBezTo>
                  <a:pt x="5473932" y="504429"/>
                  <a:pt x="5320754" y="566206"/>
                  <a:pt x="5205260" y="686151"/>
                </a:cubicBezTo>
                <a:lnTo>
                  <a:pt x="3896447" y="2045403"/>
                </a:lnTo>
                <a:lnTo>
                  <a:pt x="3335133" y="1504918"/>
                </a:lnTo>
                <a:cubicBezTo>
                  <a:pt x="3095243" y="1273930"/>
                  <a:pt x="2713522" y="1281147"/>
                  <a:pt x="2482534" y="1521036"/>
                </a:cubicBezTo>
                <a:lnTo>
                  <a:pt x="1152599" y="2902225"/>
                </a:lnTo>
                <a:lnTo>
                  <a:pt x="0" y="2902225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24000">
                <a:schemeClr val="bg1">
                  <a:lumMod val="96000"/>
                </a:schemeClr>
              </a:gs>
              <a:gs pos="0">
                <a:schemeClr val="bg1"/>
              </a:gs>
              <a:gs pos="80523">
                <a:srgbClr val="D3E8C5"/>
              </a:gs>
              <a:gs pos="99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2" t="9405" r="15679" b="17816"/>
          <a:stretch>
            <a:fillRect/>
          </a:stretch>
        </p:blipFill>
        <p:spPr>
          <a:xfrm>
            <a:off x="637477" y="1154804"/>
            <a:ext cx="6220523" cy="4868464"/>
          </a:xfrm>
          <a:custGeom>
            <a:avLst/>
            <a:gdLst>
              <a:gd name="connsiteX0" fmla="*/ 4181090 w 6220523"/>
              <a:gd name="connsiteY0" fmla="*/ 0 h 4868464"/>
              <a:gd name="connsiteX1" fmla="*/ 5865985 w 6220523"/>
              <a:gd name="connsiteY1" fmla="*/ 0 h 4868464"/>
              <a:gd name="connsiteX2" fmla="*/ 6220523 w 6220523"/>
              <a:gd name="connsiteY2" fmla="*/ 341382 h 4868464"/>
              <a:gd name="connsiteX3" fmla="*/ 6220523 w 6220523"/>
              <a:gd name="connsiteY3" fmla="*/ 3097896 h 4868464"/>
              <a:gd name="connsiteX4" fmla="*/ 5497453 w 6220523"/>
              <a:gd name="connsiteY4" fmla="*/ 3848832 h 4868464"/>
              <a:gd name="connsiteX5" fmla="*/ 4644855 w 6220523"/>
              <a:gd name="connsiteY5" fmla="*/ 3864950 h 4868464"/>
              <a:gd name="connsiteX6" fmla="*/ 4083540 w 6220523"/>
              <a:gd name="connsiteY6" fmla="*/ 3324465 h 4868464"/>
              <a:gd name="connsiteX7" fmla="*/ 2774728 w 6220523"/>
              <a:gd name="connsiteY7" fmla="*/ 4683718 h 4868464"/>
              <a:gd name="connsiteX8" fmla="*/ 1922129 w 6220523"/>
              <a:gd name="connsiteY8" fmla="*/ 4699836 h 4868464"/>
              <a:gd name="connsiteX9" fmla="*/ 184747 w 6220523"/>
              <a:gd name="connsiteY9" fmla="*/ 3026926 h 4868464"/>
              <a:gd name="connsiteX10" fmla="*/ 168628 w 6220523"/>
              <a:gd name="connsiteY10" fmla="*/ 2174327 h 4868464"/>
              <a:gd name="connsiteX11" fmla="*/ 1850730 w 6220523"/>
              <a:gd name="connsiteY11" fmla="*/ 427400 h 4868464"/>
              <a:gd name="connsiteX12" fmla="*/ 2703329 w 6220523"/>
              <a:gd name="connsiteY12" fmla="*/ 411281 h 4868464"/>
              <a:gd name="connsiteX13" fmla="*/ 3264643 w 6220523"/>
              <a:gd name="connsiteY13" fmla="*/ 951766 h 4868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220523" h="4868464">
                <a:moveTo>
                  <a:pt x="4181090" y="0"/>
                </a:moveTo>
                <a:lnTo>
                  <a:pt x="5865985" y="0"/>
                </a:lnTo>
                <a:lnTo>
                  <a:pt x="6220523" y="341382"/>
                </a:lnTo>
                <a:lnTo>
                  <a:pt x="6220523" y="3097896"/>
                </a:lnTo>
                <a:lnTo>
                  <a:pt x="5497453" y="3848832"/>
                </a:lnTo>
                <a:cubicBezTo>
                  <a:pt x="5266466" y="4088721"/>
                  <a:pt x="4884745" y="4095937"/>
                  <a:pt x="4644855" y="3864950"/>
                </a:cubicBezTo>
                <a:lnTo>
                  <a:pt x="4083540" y="3324465"/>
                </a:lnTo>
                <a:lnTo>
                  <a:pt x="2774728" y="4683718"/>
                </a:lnTo>
                <a:cubicBezTo>
                  <a:pt x="2543740" y="4923607"/>
                  <a:pt x="2162019" y="4930824"/>
                  <a:pt x="1922129" y="4699836"/>
                </a:cubicBezTo>
                <a:lnTo>
                  <a:pt x="184747" y="3026926"/>
                </a:lnTo>
                <a:cubicBezTo>
                  <a:pt x="-55143" y="2795938"/>
                  <a:pt x="-62359" y="2414217"/>
                  <a:pt x="168628" y="2174327"/>
                </a:cubicBezTo>
                <a:lnTo>
                  <a:pt x="1850730" y="427400"/>
                </a:lnTo>
                <a:cubicBezTo>
                  <a:pt x="2081718" y="187510"/>
                  <a:pt x="2463439" y="180293"/>
                  <a:pt x="2703329" y="411281"/>
                </a:cubicBezTo>
                <a:lnTo>
                  <a:pt x="3264643" y="951766"/>
                </a:lnTo>
                <a:close/>
              </a:path>
            </a:pathLst>
          </a:custGeom>
        </p:spPr>
      </p:pic>
      <p:pic>
        <p:nvPicPr>
          <p:cNvPr id="41" name="Picture 4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2" r="1857" b="855"/>
          <a:stretch>
            <a:fillRect/>
          </a:stretch>
        </p:blipFill>
        <p:spPr bwMode="auto">
          <a:xfrm>
            <a:off x="872490" y="510240"/>
            <a:ext cx="752857" cy="998214"/>
          </a:xfrm>
          <a:custGeom>
            <a:avLst/>
            <a:gdLst>
              <a:gd name="connsiteX0" fmla="*/ 0 w 645685"/>
              <a:gd name="connsiteY0" fmla="*/ 0 h 906582"/>
              <a:gd name="connsiteX1" fmla="*/ 643862 w 645685"/>
              <a:gd name="connsiteY1" fmla="*/ 0 h 906582"/>
              <a:gd name="connsiteX2" fmla="*/ 645685 w 645685"/>
              <a:gd name="connsiteY2" fmla="*/ 335438 h 906582"/>
              <a:gd name="connsiteX3" fmla="*/ 643780 w 645685"/>
              <a:gd name="connsiteY3" fmla="*/ 470693 h 906582"/>
              <a:gd name="connsiteX4" fmla="*/ 636160 w 645685"/>
              <a:gd name="connsiteY4" fmla="*/ 569753 h 906582"/>
              <a:gd name="connsiteX5" fmla="*/ 622825 w 645685"/>
              <a:gd name="connsiteY5" fmla="*/ 638333 h 906582"/>
              <a:gd name="connsiteX6" fmla="*/ 598060 w 645685"/>
              <a:gd name="connsiteY6" fmla="*/ 706913 h 906582"/>
              <a:gd name="connsiteX7" fmla="*/ 552340 w 645685"/>
              <a:gd name="connsiteY7" fmla="*/ 773588 h 906582"/>
              <a:gd name="connsiteX8" fmla="*/ 493285 w 645685"/>
              <a:gd name="connsiteY8" fmla="*/ 825023 h 906582"/>
              <a:gd name="connsiteX9" fmla="*/ 436135 w 645685"/>
              <a:gd name="connsiteY9" fmla="*/ 861218 h 906582"/>
              <a:gd name="connsiteX10" fmla="*/ 340173 w 645685"/>
              <a:gd name="connsiteY10" fmla="*/ 906582 h 906582"/>
              <a:gd name="connsiteX11" fmla="*/ 340884 w 645685"/>
              <a:gd name="connsiteY11" fmla="*/ 905033 h 906582"/>
              <a:gd name="connsiteX12" fmla="*/ 281829 w 645685"/>
              <a:gd name="connsiteY12" fmla="*/ 889793 h 906582"/>
              <a:gd name="connsiteX13" fmla="*/ 249444 w 645685"/>
              <a:gd name="connsiteY13" fmla="*/ 876458 h 906582"/>
              <a:gd name="connsiteX14" fmla="*/ 196104 w 645685"/>
              <a:gd name="connsiteY14" fmla="*/ 849788 h 906582"/>
              <a:gd name="connsiteX15" fmla="*/ 156099 w 645685"/>
              <a:gd name="connsiteY15" fmla="*/ 830738 h 906582"/>
              <a:gd name="connsiteX16" fmla="*/ 125619 w 645685"/>
              <a:gd name="connsiteY16" fmla="*/ 809783 h 906582"/>
              <a:gd name="connsiteX17" fmla="*/ 91329 w 645685"/>
              <a:gd name="connsiteY17" fmla="*/ 769778 h 906582"/>
              <a:gd name="connsiteX18" fmla="*/ 53229 w 645685"/>
              <a:gd name="connsiteY18" fmla="*/ 718343 h 906582"/>
              <a:gd name="connsiteX19" fmla="*/ 22749 w 645685"/>
              <a:gd name="connsiteY19" fmla="*/ 655478 h 906582"/>
              <a:gd name="connsiteX20" fmla="*/ 11319 w 645685"/>
              <a:gd name="connsiteY20" fmla="*/ 596423 h 906582"/>
              <a:gd name="connsiteX21" fmla="*/ 1794 w 645685"/>
              <a:gd name="connsiteY21" fmla="*/ 522128 h 906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645685" h="906582">
                <a:moveTo>
                  <a:pt x="0" y="0"/>
                </a:moveTo>
                <a:lnTo>
                  <a:pt x="643862" y="0"/>
                </a:lnTo>
                <a:lnTo>
                  <a:pt x="645685" y="335438"/>
                </a:lnTo>
                <a:lnTo>
                  <a:pt x="643780" y="470693"/>
                </a:lnTo>
                <a:lnTo>
                  <a:pt x="636160" y="569753"/>
                </a:lnTo>
                <a:lnTo>
                  <a:pt x="622825" y="638333"/>
                </a:lnTo>
                <a:lnTo>
                  <a:pt x="598060" y="706913"/>
                </a:lnTo>
                <a:lnTo>
                  <a:pt x="552340" y="773588"/>
                </a:lnTo>
                <a:lnTo>
                  <a:pt x="493285" y="825023"/>
                </a:lnTo>
                <a:lnTo>
                  <a:pt x="436135" y="861218"/>
                </a:lnTo>
                <a:lnTo>
                  <a:pt x="340173" y="906582"/>
                </a:lnTo>
                <a:lnTo>
                  <a:pt x="340884" y="905033"/>
                </a:lnTo>
                <a:lnTo>
                  <a:pt x="281829" y="889793"/>
                </a:lnTo>
                <a:lnTo>
                  <a:pt x="249444" y="876458"/>
                </a:lnTo>
                <a:lnTo>
                  <a:pt x="196104" y="849788"/>
                </a:lnTo>
                <a:lnTo>
                  <a:pt x="156099" y="830738"/>
                </a:lnTo>
                <a:lnTo>
                  <a:pt x="125619" y="809783"/>
                </a:lnTo>
                <a:lnTo>
                  <a:pt x="91329" y="769778"/>
                </a:lnTo>
                <a:lnTo>
                  <a:pt x="53229" y="718343"/>
                </a:lnTo>
                <a:lnTo>
                  <a:pt x="22749" y="655478"/>
                </a:lnTo>
                <a:lnTo>
                  <a:pt x="11319" y="596423"/>
                </a:lnTo>
                <a:lnTo>
                  <a:pt x="1794" y="522128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itle 1"/>
          <p:cNvSpPr>
            <a:spLocks noGrp="1"/>
          </p:cNvSpPr>
          <p:nvPr>
            <p:ph type="ctrTitle"/>
          </p:nvPr>
        </p:nvSpPr>
        <p:spPr>
          <a:xfrm>
            <a:off x="1493267" y="706900"/>
            <a:ext cx="4846320" cy="350532"/>
          </a:xfrm>
        </p:spPr>
        <p:txBody>
          <a:bodyPr>
            <a:normAutofit/>
          </a:bodyPr>
          <a:lstStyle/>
          <a:p>
            <a:r>
              <a:rPr lang="en-US" sz="1800" b="1" dirty="0" smtClean="0"/>
              <a:t>PEMERINTAH KABUPATEN MALUKU TENGAH</a:t>
            </a:r>
            <a:endParaRPr lang="en-US" sz="1800" b="1" dirty="0"/>
          </a:p>
        </p:txBody>
      </p:sp>
      <p:sp>
        <p:nvSpPr>
          <p:cNvPr id="52" name="Freeform 51"/>
          <p:cNvSpPr/>
          <p:nvPr/>
        </p:nvSpPr>
        <p:spPr>
          <a:xfrm>
            <a:off x="0" y="8575040"/>
            <a:ext cx="6858000" cy="1330960"/>
          </a:xfrm>
          <a:custGeom>
            <a:avLst/>
            <a:gdLst>
              <a:gd name="connsiteX0" fmla="*/ 0 w 6858000"/>
              <a:gd name="connsiteY0" fmla="*/ 0 h 1330960"/>
              <a:gd name="connsiteX1" fmla="*/ 6858000 w 6858000"/>
              <a:gd name="connsiteY1" fmla="*/ 0 h 1330960"/>
              <a:gd name="connsiteX2" fmla="*/ 6858000 w 6858000"/>
              <a:gd name="connsiteY2" fmla="*/ 1330960 h 1330960"/>
              <a:gd name="connsiteX3" fmla="*/ 0 w 6858000"/>
              <a:gd name="connsiteY3" fmla="*/ 1330960 h 1330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1330960">
                <a:moveTo>
                  <a:pt x="0" y="0"/>
                </a:moveTo>
                <a:lnTo>
                  <a:pt x="6858000" y="0"/>
                </a:lnTo>
                <a:lnTo>
                  <a:pt x="6858000" y="1330960"/>
                </a:lnTo>
                <a:lnTo>
                  <a:pt x="0" y="1330960"/>
                </a:lnTo>
                <a:close/>
              </a:path>
            </a:pathLst>
          </a:custGeom>
          <a:gradFill>
            <a:gsLst>
              <a:gs pos="0">
                <a:schemeClr val="bg1"/>
              </a:gs>
              <a:gs pos="24000">
                <a:schemeClr val="bg1">
                  <a:lumMod val="96000"/>
                </a:schemeClr>
              </a:gs>
              <a:gs pos="0">
                <a:schemeClr val="bg1"/>
              </a:gs>
              <a:gs pos="80523">
                <a:srgbClr val="D3E8C5"/>
              </a:gs>
              <a:gs pos="99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itle 1"/>
          <p:cNvSpPr txBox="1">
            <a:spLocks/>
          </p:cNvSpPr>
          <p:nvPr/>
        </p:nvSpPr>
        <p:spPr>
          <a:xfrm>
            <a:off x="872490" y="6350000"/>
            <a:ext cx="4846320" cy="149352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800" b="1" dirty="0" err="1" smtClean="0"/>
              <a:t>Peraturan</a:t>
            </a:r>
            <a:r>
              <a:rPr lang="en-US" sz="1800" b="1" dirty="0" smtClean="0"/>
              <a:t> Daerah </a:t>
            </a:r>
            <a:r>
              <a:rPr lang="en-US" sz="1800" b="1" dirty="0" err="1" smtClean="0"/>
              <a:t>Kabupaten</a:t>
            </a:r>
            <a:r>
              <a:rPr lang="en-US" sz="1800" b="1" dirty="0" smtClean="0"/>
              <a:t> Maluku Tengah</a:t>
            </a:r>
          </a:p>
          <a:p>
            <a:endParaRPr lang="en-US" sz="1800" b="1" dirty="0" smtClean="0"/>
          </a:p>
          <a:p>
            <a:r>
              <a:rPr lang="en-US" sz="1800" b="1" dirty="0" err="1" smtClean="0"/>
              <a:t>Nomor</a:t>
            </a:r>
            <a:r>
              <a:rPr lang="en-US" sz="1800" b="1" dirty="0" smtClean="0"/>
              <a:t> 01 </a:t>
            </a:r>
            <a:r>
              <a:rPr lang="en-US" sz="1800" b="1" dirty="0" err="1" smtClean="0"/>
              <a:t>Tahun</a:t>
            </a:r>
            <a:r>
              <a:rPr lang="en-US" sz="1800" b="1" dirty="0" smtClean="0"/>
              <a:t> 2012</a:t>
            </a:r>
          </a:p>
          <a:p>
            <a:endParaRPr lang="en-US" sz="1800" b="1" dirty="0" smtClean="0"/>
          </a:p>
          <a:p>
            <a:r>
              <a:rPr lang="en-US" sz="1800" b="1" dirty="0" err="1" smtClean="0"/>
              <a:t>Tentang</a:t>
            </a:r>
            <a:endParaRPr lang="en-US" sz="1800" b="1" dirty="0" smtClean="0"/>
          </a:p>
          <a:p>
            <a:endParaRPr lang="en-US" sz="1800" b="1" dirty="0" smtClean="0"/>
          </a:p>
          <a:p>
            <a:r>
              <a:rPr lang="en-US" sz="1800" b="1" dirty="0" err="1" smtClean="0"/>
              <a:t>Rencana</a:t>
            </a:r>
            <a:r>
              <a:rPr lang="en-US" sz="1800" b="1" dirty="0" smtClean="0"/>
              <a:t> Tata </a:t>
            </a:r>
            <a:r>
              <a:rPr lang="en-US" sz="1800" b="1" dirty="0" err="1" smtClean="0"/>
              <a:t>Ruang</a:t>
            </a:r>
            <a:r>
              <a:rPr lang="en-US" sz="1800" b="1" dirty="0" smtClean="0"/>
              <a:t> Wilayah </a:t>
            </a:r>
            <a:r>
              <a:rPr lang="en-US" sz="1800" b="1" dirty="0" err="1" smtClean="0"/>
              <a:t>Kabupaten</a:t>
            </a:r>
            <a:r>
              <a:rPr lang="en-US" sz="1800" b="1" dirty="0" smtClean="0"/>
              <a:t> Maluku Tengah</a:t>
            </a:r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83529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</TotalTime>
  <Words>21</Words>
  <Application>Microsoft Office PowerPoint</Application>
  <PresentationFormat>A4 Paper (210x297 mm)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PEMERINTAH KABUPATEN MALUKU TENGAH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mus tuhepaly</dc:creator>
  <cp:lastModifiedBy>mus tuhepaly</cp:lastModifiedBy>
  <cp:revision>7</cp:revision>
  <cp:lastPrinted>2019-11-24T16:48:24Z</cp:lastPrinted>
  <dcterms:created xsi:type="dcterms:W3CDTF">2019-11-24T15:57:38Z</dcterms:created>
  <dcterms:modified xsi:type="dcterms:W3CDTF">2019-11-24T16:50:56Z</dcterms:modified>
</cp:coreProperties>
</file>